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FEC0BA0-8246-4D31-AA2B-8E577873C8C7}" type="datetimeFigureOut">
              <a:rPr lang="it-IT"/>
              <a:pPr>
                <a:defRPr/>
              </a:pPr>
              <a:t>01/09/2012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BA02D2B-7AF0-43A5-ABBC-0DF2D06EE5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DE3130-035B-47A3-901D-F7A1FBB25D17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01C9A-3264-4A1A-BA86-D36FC007943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24623-6E11-4E43-BBC2-561EA8FE5A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15601-D02F-4AB4-BA1B-D36F0ED719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C4353-BB75-44F5-A6BC-35E8F7B27B0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6E7F-E648-47B4-9AEF-0215A1D77D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3B77E-D2CE-4DB7-8070-D8F6637F66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CA463-5DD6-4498-AA1D-67166B5806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6881B-E4A3-4727-91F0-829D91E7A2C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384F8-6384-44D1-AFD2-DB8BCFE9908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1F41-EAB3-419A-AF9F-82CA3B4477C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E3765D3-7C8C-433E-9694-A17E2AF2EA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5FC460-72B1-408A-915B-EADE360A4BD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964363" y="1524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4325" y="1524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25875" y="1524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4413" y="15240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15240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85800" y="1524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85800" y="3962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1524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284413" y="1524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825875" y="1524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394325" y="1524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6964363" y="1524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534400" y="1524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2" name="Rectangle 21"/>
          <p:cNvSpPr>
            <a:spLocks noChangeArrowheads="1"/>
          </p:cNvSpPr>
          <p:nvPr/>
        </p:nvSpPr>
        <p:spPr bwMode="auto">
          <a:xfrm>
            <a:off x="6964363" y="39624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11</a:t>
            </a:r>
          </a:p>
        </p:txBody>
      </p:sp>
      <p:sp>
        <p:nvSpPr>
          <p:cNvPr id="2073" name="Rectangle 22"/>
          <p:cNvSpPr>
            <a:spLocks noChangeArrowheads="1"/>
          </p:cNvSpPr>
          <p:nvPr/>
        </p:nvSpPr>
        <p:spPr bwMode="auto">
          <a:xfrm>
            <a:off x="5394325" y="39624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9/10</a:t>
            </a:r>
          </a:p>
        </p:txBody>
      </p:sp>
      <p:sp>
        <p:nvSpPr>
          <p:cNvPr id="2074" name="Rectangle 23"/>
          <p:cNvSpPr>
            <a:spLocks noChangeArrowheads="1"/>
          </p:cNvSpPr>
          <p:nvPr/>
        </p:nvSpPr>
        <p:spPr bwMode="auto">
          <a:xfrm>
            <a:off x="3825875" y="39624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2075" name="Rectangle 24"/>
          <p:cNvSpPr>
            <a:spLocks noChangeArrowheads="1"/>
          </p:cNvSpPr>
          <p:nvPr/>
        </p:nvSpPr>
        <p:spPr bwMode="auto">
          <a:xfrm>
            <a:off x="2286000" y="39624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2076" name="Rectangle 25"/>
          <p:cNvSpPr>
            <a:spLocks noChangeArrowheads="1"/>
          </p:cNvSpPr>
          <p:nvPr/>
        </p:nvSpPr>
        <p:spPr bwMode="auto">
          <a:xfrm>
            <a:off x="685800" y="39624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2077" name="Line 26"/>
          <p:cNvSpPr>
            <a:spLocks noChangeShapeType="1"/>
          </p:cNvSpPr>
          <p:nvPr/>
        </p:nvSpPr>
        <p:spPr bwMode="auto">
          <a:xfrm>
            <a:off x="685800" y="3962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8" name="Line 27"/>
          <p:cNvSpPr>
            <a:spLocks noChangeShapeType="1"/>
          </p:cNvSpPr>
          <p:nvPr/>
        </p:nvSpPr>
        <p:spPr bwMode="auto">
          <a:xfrm>
            <a:off x="685800" y="64008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9" name="Line 28"/>
          <p:cNvSpPr>
            <a:spLocks noChangeShapeType="1"/>
          </p:cNvSpPr>
          <p:nvPr/>
        </p:nvSpPr>
        <p:spPr bwMode="auto">
          <a:xfrm>
            <a:off x="685800" y="39624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0" name="Line 29"/>
          <p:cNvSpPr>
            <a:spLocks noChangeShapeType="1"/>
          </p:cNvSpPr>
          <p:nvPr/>
        </p:nvSpPr>
        <p:spPr bwMode="auto">
          <a:xfrm>
            <a:off x="2286000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1" name="Line 30"/>
          <p:cNvSpPr>
            <a:spLocks noChangeShapeType="1"/>
          </p:cNvSpPr>
          <p:nvPr/>
        </p:nvSpPr>
        <p:spPr bwMode="auto">
          <a:xfrm>
            <a:off x="3825875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2" name="Line 31"/>
          <p:cNvSpPr>
            <a:spLocks noChangeShapeType="1"/>
          </p:cNvSpPr>
          <p:nvPr/>
        </p:nvSpPr>
        <p:spPr bwMode="auto">
          <a:xfrm>
            <a:off x="5394325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3" name="Line 32"/>
          <p:cNvSpPr>
            <a:spLocks noChangeShapeType="1"/>
          </p:cNvSpPr>
          <p:nvPr/>
        </p:nvSpPr>
        <p:spPr bwMode="auto">
          <a:xfrm>
            <a:off x="6964363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84" name="Line 33"/>
          <p:cNvSpPr>
            <a:spLocks noChangeShapeType="1"/>
          </p:cNvSpPr>
          <p:nvPr/>
        </p:nvSpPr>
        <p:spPr bwMode="auto">
          <a:xfrm>
            <a:off x="8534400" y="39624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1371600" y="609600"/>
            <a:ext cx="6428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 MT" pitchFamily="66" charset="0"/>
              </a:rPr>
              <a:t>Corriere dei Piccoli - 1988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41" name="Immagine 40" descr="8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54" y="1977488"/>
            <a:ext cx="1463346" cy="1908712"/>
          </a:xfrm>
          <a:prstGeom prst="rect">
            <a:avLst/>
          </a:prstGeom>
        </p:spPr>
      </p:pic>
      <p:pic>
        <p:nvPicPr>
          <p:cNvPr id="42" name="Immagine 41" descr="88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1425172" cy="1908713"/>
          </a:xfrm>
          <a:prstGeom prst="rect">
            <a:avLst/>
          </a:prstGeom>
        </p:spPr>
      </p:pic>
      <p:pic>
        <p:nvPicPr>
          <p:cNvPr id="43" name="Immagine 42" descr="88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981200"/>
            <a:ext cx="1449349" cy="1908713"/>
          </a:xfrm>
          <a:prstGeom prst="rect">
            <a:avLst/>
          </a:prstGeom>
        </p:spPr>
      </p:pic>
      <p:pic>
        <p:nvPicPr>
          <p:cNvPr id="44" name="Immagine 43" descr="88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977488"/>
            <a:ext cx="1420082" cy="1908712"/>
          </a:xfrm>
          <a:prstGeom prst="rect">
            <a:avLst/>
          </a:prstGeom>
        </p:spPr>
      </p:pic>
      <p:pic>
        <p:nvPicPr>
          <p:cNvPr id="45" name="Immagine 44" descr="88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981200"/>
            <a:ext cx="1449349" cy="1908713"/>
          </a:xfrm>
          <a:prstGeom prst="rect">
            <a:avLst/>
          </a:prstGeom>
        </p:spPr>
      </p:pic>
      <p:pic>
        <p:nvPicPr>
          <p:cNvPr id="46" name="Immagine 45" descr="88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4373335"/>
            <a:ext cx="1453800" cy="1875065"/>
          </a:xfrm>
          <a:prstGeom prst="rect">
            <a:avLst/>
          </a:prstGeom>
        </p:spPr>
      </p:pic>
      <p:pic>
        <p:nvPicPr>
          <p:cNvPr id="47" name="Immagine 46" descr="88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4343400"/>
            <a:ext cx="1421901" cy="1960865"/>
          </a:xfrm>
          <a:prstGeom prst="rect">
            <a:avLst/>
          </a:prstGeom>
        </p:spPr>
      </p:pic>
      <p:pic>
        <p:nvPicPr>
          <p:cNvPr id="48" name="Immagine 47" descr="88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4343400"/>
            <a:ext cx="1502023" cy="1960866"/>
          </a:xfrm>
          <a:prstGeom prst="rect">
            <a:avLst/>
          </a:prstGeom>
        </p:spPr>
      </p:pic>
      <p:pic>
        <p:nvPicPr>
          <p:cNvPr id="49" name="Immagine 48" descr="88-9e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4343400"/>
            <a:ext cx="1447799" cy="1960865"/>
          </a:xfrm>
          <a:prstGeom prst="rect">
            <a:avLst/>
          </a:prstGeom>
        </p:spPr>
      </p:pic>
      <p:pic>
        <p:nvPicPr>
          <p:cNvPr id="50" name="Immagine 49" descr="88-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4363735"/>
            <a:ext cx="1447800" cy="18846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15/16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12</a:t>
            </a:r>
            <a:endParaRPr lang="it-IT" sz="120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3429000"/>
            <a:ext cx="716804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3098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22</a:t>
              </a:r>
            </a:p>
          </p:txBody>
        </p:sp>
        <p:sp>
          <p:nvSpPr>
            <p:cNvPr id="3099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21</a:t>
              </a:r>
            </a:p>
          </p:txBody>
        </p:sp>
        <p:sp>
          <p:nvSpPr>
            <p:cNvPr id="3100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</a:t>
              </a:r>
            </a:p>
          </p:txBody>
        </p:sp>
        <p:sp>
          <p:nvSpPr>
            <p:cNvPr id="3101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/>
                <a:t>19 </a:t>
              </a:r>
            </a:p>
          </p:txBody>
        </p:sp>
        <p:sp>
          <p:nvSpPr>
            <p:cNvPr id="3102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18</a:t>
              </a:r>
            </a:p>
          </p:txBody>
        </p:sp>
        <p:sp>
          <p:nvSpPr>
            <p:cNvPr id="3103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4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5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8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9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0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8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18" y="1447602"/>
            <a:ext cx="1484682" cy="1901617"/>
          </a:xfrm>
          <a:prstGeom prst="rect">
            <a:avLst/>
          </a:prstGeom>
        </p:spPr>
      </p:pic>
      <p:pic>
        <p:nvPicPr>
          <p:cNvPr id="40" name="Immagine 39" descr="88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5897" y="1451182"/>
            <a:ext cx="1454103" cy="1901618"/>
          </a:xfrm>
          <a:prstGeom prst="rect">
            <a:avLst/>
          </a:prstGeom>
        </p:spPr>
      </p:pic>
      <p:pic>
        <p:nvPicPr>
          <p:cNvPr id="41" name="Immagine 40" descr="88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897" y="1447800"/>
            <a:ext cx="1454103" cy="1901618"/>
          </a:xfrm>
          <a:prstGeom prst="rect">
            <a:avLst/>
          </a:prstGeom>
        </p:spPr>
      </p:pic>
      <p:pic>
        <p:nvPicPr>
          <p:cNvPr id="42" name="Immagine 41" descr="88-15e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5026" y="1447800"/>
            <a:ext cx="1459174" cy="1901617"/>
          </a:xfrm>
          <a:prstGeom prst="rect">
            <a:avLst/>
          </a:prstGeom>
        </p:spPr>
      </p:pic>
      <p:pic>
        <p:nvPicPr>
          <p:cNvPr id="43" name="Immagine 42" descr="88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1" y="1447800"/>
            <a:ext cx="1443962" cy="1901618"/>
          </a:xfrm>
          <a:prstGeom prst="rect">
            <a:avLst/>
          </a:prstGeom>
        </p:spPr>
      </p:pic>
      <p:pic>
        <p:nvPicPr>
          <p:cNvPr id="44" name="Immagine 43" descr="88-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030" y="3886200"/>
            <a:ext cx="1426770" cy="1817564"/>
          </a:xfrm>
          <a:prstGeom prst="rect">
            <a:avLst/>
          </a:prstGeom>
        </p:spPr>
      </p:pic>
      <p:pic>
        <p:nvPicPr>
          <p:cNvPr id="45" name="Immagine 44" descr="88-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3327" y="3886200"/>
            <a:ext cx="1446673" cy="1865873"/>
          </a:xfrm>
          <a:prstGeom prst="rect">
            <a:avLst/>
          </a:prstGeom>
        </p:spPr>
      </p:pic>
      <p:pic>
        <p:nvPicPr>
          <p:cNvPr id="46" name="Immagine 45" descr="88-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3886200"/>
            <a:ext cx="1437966" cy="1865873"/>
          </a:xfrm>
          <a:prstGeom prst="rect">
            <a:avLst/>
          </a:prstGeom>
        </p:spPr>
      </p:pic>
      <p:pic>
        <p:nvPicPr>
          <p:cNvPr id="47" name="Immagine 46" descr="88-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3886200"/>
            <a:ext cx="1418064" cy="1865874"/>
          </a:xfrm>
          <a:prstGeom prst="rect">
            <a:avLst/>
          </a:prstGeom>
        </p:spPr>
      </p:pic>
      <p:pic>
        <p:nvPicPr>
          <p:cNvPr id="48" name="Immagine 47" descr="88-2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10400" y="3886200"/>
            <a:ext cx="1432990" cy="1865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24/25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23</a:t>
            </a:r>
            <a:endParaRPr lang="it-IT" sz="120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412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33</a:t>
              </a:r>
            </a:p>
          </p:txBody>
        </p:sp>
        <p:sp>
          <p:nvSpPr>
            <p:cNvPr id="412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32</a:t>
              </a:r>
            </a:p>
          </p:txBody>
        </p:sp>
        <p:sp>
          <p:nvSpPr>
            <p:cNvPr id="412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31</a:t>
              </a:r>
            </a:p>
          </p:txBody>
        </p:sp>
        <p:sp>
          <p:nvSpPr>
            <p:cNvPr id="412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30</a:t>
              </a:r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</a:t>
              </a:r>
            </a:p>
          </p:txBody>
        </p:sp>
        <p:sp>
          <p:nvSpPr>
            <p:cNvPr id="412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8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67811"/>
            <a:ext cx="1447800" cy="1875389"/>
          </a:xfrm>
          <a:prstGeom prst="rect">
            <a:avLst/>
          </a:prstGeom>
        </p:spPr>
      </p:pic>
      <p:pic>
        <p:nvPicPr>
          <p:cNvPr id="40" name="Immagine 39" descr="88-24e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27796" cy="1875388"/>
          </a:xfrm>
          <a:prstGeom prst="rect">
            <a:avLst/>
          </a:prstGeom>
        </p:spPr>
      </p:pic>
      <p:pic>
        <p:nvPicPr>
          <p:cNvPr id="41" name="Immagine 40" descr="88-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3706" y="1477411"/>
            <a:ext cx="1420294" cy="1875389"/>
          </a:xfrm>
          <a:prstGeom prst="rect">
            <a:avLst/>
          </a:prstGeom>
        </p:spPr>
      </p:pic>
      <p:pic>
        <p:nvPicPr>
          <p:cNvPr id="42" name="Immagine 41" descr="88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3901" y="1477411"/>
            <a:ext cx="1440299" cy="1875389"/>
          </a:xfrm>
          <a:prstGeom prst="rect">
            <a:avLst/>
          </a:prstGeom>
        </p:spPr>
      </p:pic>
      <p:pic>
        <p:nvPicPr>
          <p:cNvPr id="43" name="Immagine 42" descr="88-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524000"/>
            <a:ext cx="1457801" cy="1875388"/>
          </a:xfrm>
          <a:prstGeom prst="rect">
            <a:avLst/>
          </a:prstGeom>
        </p:spPr>
      </p:pic>
      <p:pic>
        <p:nvPicPr>
          <p:cNvPr id="44" name="Immagine 43" descr="88-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895800"/>
            <a:ext cx="1468303" cy="1895400"/>
          </a:xfrm>
          <a:prstGeom prst="rect">
            <a:avLst/>
          </a:prstGeom>
        </p:spPr>
      </p:pic>
      <p:pic>
        <p:nvPicPr>
          <p:cNvPr id="45" name="Immagine 44" descr="88-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3886200"/>
            <a:ext cx="1450613" cy="1895400"/>
          </a:xfrm>
          <a:prstGeom prst="rect">
            <a:avLst/>
          </a:prstGeom>
        </p:spPr>
      </p:pic>
      <p:pic>
        <p:nvPicPr>
          <p:cNvPr id="46" name="Immagine 45" descr="88-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51876" cy="1895400"/>
          </a:xfrm>
          <a:prstGeom prst="rect">
            <a:avLst/>
          </a:prstGeom>
        </p:spPr>
      </p:pic>
      <p:pic>
        <p:nvPicPr>
          <p:cNvPr id="47" name="Immagine 46" descr="88-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7052" y="3886200"/>
            <a:ext cx="1477148" cy="1895400"/>
          </a:xfrm>
          <a:prstGeom prst="rect">
            <a:avLst/>
          </a:prstGeom>
        </p:spPr>
      </p:pic>
      <p:pic>
        <p:nvPicPr>
          <p:cNvPr id="48" name="Immagine 47" descr="88-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45558" cy="18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38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37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36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34</a:t>
            </a:r>
            <a:endParaRPr lang="it-IT" sz="1200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5146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43</a:t>
              </a:r>
            </a:p>
          </p:txBody>
        </p:sp>
        <p:sp>
          <p:nvSpPr>
            <p:cNvPr id="5147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 dirty="0"/>
                <a:t>42 </a:t>
              </a:r>
            </a:p>
          </p:txBody>
        </p:sp>
        <p:sp>
          <p:nvSpPr>
            <p:cNvPr id="5148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41</a:t>
              </a:r>
            </a:p>
          </p:txBody>
        </p:sp>
        <p:sp>
          <p:nvSpPr>
            <p:cNvPr id="5149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515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</a:t>
              </a:r>
            </a:p>
          </p:txBody>
        </p:sp>
        <p:sp>
          <p:nvSpPr>
            <p:cNvPr id="5151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2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3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4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5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6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7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58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" name="Immagine 38" descr="88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0"/>
            <a:ext cx="1372890" cy="1819201"/>
          </a:xfrm>
          <a:prstGeom prst="rect">
            <a:avLst/>
          </a:prstGeom>
        </p:spPr>
      </p:pic>
      <p:pic>
        <p:nvPicPr>
          <p:cNvPr id="40" name="Immagine 39" descr="88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1476983" cy="1819199"/>
          </a:xfrm>
          <a:prstGeom prst="rect">
            <a:avLst/>
          </a:prstGeom>
        </p:spPr>
      </p:pic>
      <p:pic>
        <p:nvPicPr>
          <p:cNvPr id="41" name="Immagine 40" descr="88-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524000"/>
            <a:ext cx="1401996" cy="1819199"/>
          </a:xfrm>
          <a:prstGeom prst="rect">
            <a:avLst/>
          </a:prstGeom>
        </p:spPr>
      </p:pic>
      <p:pic>
        <p:nvPicPr>
          <p:cNvPr id="42" name="Immagine 41" descr="88-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524000"/>
            <a:ext cx="1447800" cy="1819199"/>
          </a:xfrm>
          <a:prstGeom prst="rect">
            <a:avLst/>
          </a:prstGeom>
        </p:spPr>
      </p:pic>
      <p:pic>
        <p:nvPicPr>
          <p:cNvPr id="43" name="Immagine 42" descr="88-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524000"/>
            <a:ext cx="1447799" cy="1819199"/>
          </a:xfrm>
          <a:prstGeom prst="rect">
            <a:avLst/>
          </a:prstGeom>
        </p:spPr>
      </p:pic>
      <p:pic>
        <p:nvPicPr>
          <p:cNvPr id="44" name="Immagine 43" descr="88-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5608" y="3886200"/>
            <a:ext cx="1382592" cy="1905000"/>
          </a:xfrm>
          <a:prstGeom prst="rect">
            <a:avLst/>
          </a:prstGeom>
        </p:spPr>
      </p:pic>
      <p:pic>
        <p:nvPicPr>
          <p:cNvPr id="45" name="Immagine 44" descr="88-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3861784"/>
            <a:ext cx="1453941" cy="1919816"/>
          </a:xfrm>
          <a:prstGeom prst="rect">
            <a:avLst/>
          </a:prstGeom>
        </p:spPr>
      </p:pic>
      <p:pic>
        <p:nvPicPr>
          <p:cNvPr id="46" name="Immagine 45" descr="88-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62200" y="3886200"/>
            <a:ext cx="1446530" cy="1905000"/>
          </a:xfrm>
          <a:prstGeom prst="rect">
            <a:avLst/>
          </a:prstGeom>
        </p:spPr>
      </p:pic>
      <p:pic>
        <p:nvPicPr>
          <p:cNvPr id="47" name="Immagine 46" descr="88-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3886200"/>
            <a:ext cx="1371735" cy="1895400"/>
          </a:xfrm>
          <a:prstGeom prst="rect">
            <a:avLst/>
          </a:prstGeom>
        </p:spPr>
      </p:pic>
      <p:pic>
        <p:nvPicPr>
          <p:cNvPr id="48" name="Immagine 47" descr="88-4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3886200"/>
            <a:ext cx="1398358" cy="18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685800" y="990600"/>
            <a:ext cx="7848600" cy="4876800"/>
            <a:chOff x="432" y="624"/>
            <a:chExt cx="4944" cy="307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4387" y="624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</a:t>
              </a: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398" y="624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47</a:t>
              </a: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410" y="624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46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439" y="624"/>
              <a:ext cx="971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45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432" y="624"/>
              <a:ext cx="1007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/>
                <a:t> </a:t>
              </a:r>
              <a:r>
                <a:rPr lang="it-IT" sz="1200" b="1"/>
                <a:t>44</a:t>
              </a:r>
              <a:endParaRPr lang="it-IT" sz="1200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432" y="624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32" y="216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32" y="624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440" y="62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410" y="62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3398" y="62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4387" y="62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5376" y="624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3398" y="216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1200" b="1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410" y="216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52</a:t>
              </a: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440" y="216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50/51</a:t>
              </a: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432" y="216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432" y="216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432" y="3696"/>
              <a:ext cx="29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32" y="216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1440" y="216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2410" y="216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3398" y="216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4387" y="2160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5376" y="2160"/>
              <a:ext cx="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6" name="Immagine 35" descr="88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312" y="1447800"/>
            <a:ext cx="1473964" cy="1912584"/>
          </a:xfrm>
          <a:prstGeom prst="rect">
            <a:avLst/>
          </a:prstGeom>
        </p:spPr>
      </p:pic>
      <p:pic>
        <p:nvPicPr>
          <p:cNvPr id="38" name="Immagine 37" descr="88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447800"/>
            <a:ext cx="1476515" cy="1912583"/>
          </a:xfrm>
          <a:prstGeom prst="rect">
            <a:avLst/>
          </a:prstGeom>
        </p:spPr>
      </p:pic>
      <p:pic>
        <p:nvPicPr>
          <p:cNvPr id="39" name="Immagine 38" descr="88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0436" y="1447800"/>
            <a:ext cx="1463764" cy="1912584"/>
          </a:xfrm>
          <a:prstGeom prst="rect">
            <a:avLst/>
          </a:prstGeom>
        </p:spPr>
      </p:pic>
      <p:pic>
        <p:nvPicPr>
          <p:cNvPr id="40" name="Immagine 39" descr="88-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47800"/>
            <a:ext cx="1463764" cy="1912584"/>
          </a:xfrm>
          <a:prstGeom prst="rect">
            <a:avLst/>
          </a:prstGeom>
        </p:spPr>
      </p:pic>
      <p:pic>
        <p:nvPicPr>
          <p:cNvPr id="41" name="Immagine 40" descr="88-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1447800"/>
            <a:ext cx="1467612" cy="1927687"/>
          </a:xfrm>
          <a:prstGeom prst="rect">
            <a:avLst/>
          </a:prstGeom>
        </p:spPr>
      </p:pic>
      <p:pic>
        <p:nvPicPr>
          <p:cNvPr id="42" name="Immagine 41" descr="88-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228" y="3860563"/>
            <a:ext cx="1447572" cy="1921556"/>
          </a:xfrm>
          <a:prstGeom prst="rect">
            <a:avLst/>
          </a:prstGeom>
        </p:spPr>
      </p:pic>
      <p:pic>
        <p:nvPicPr>
          <p:cNvPr id="43" name="Immagine 42" descr="88-50e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2591" y="3886200"/>
            <a:ext cx="1408036" cy="1895920"/>
          </a:xfrm>
          <a:prstGeom prst="rect">
            <a:avLst/>
          </a:prstGeom>
        </p:spPr>
      </p:pic>
      <p:pic>
        <p:nvPicPr>
          <p:cNvPr id="44" name="Immagine 43" descr="88-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3886200"/>
            <a:ext cx="1425731" cy="1895919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3962400" y="4535269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61</Words>
  <Application>Microsoft Office PowerPoint</Application>
  <PresentationFormat>Presentazione su schermo (4:3)</PresentationFormat>
  <Paragraphs>52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Equinozio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11</cp:revision>
  <cp:lastPrinted>1601-01-01T00:00:00Z</cp:lastPrinted>
  <dcterms:created xsi:type="dcterms:W3CDTF">1601-01-01T00:00:00Z</dcterms:created>
  <dcterms:modified xsi:type="dcterms:W3CDTF">2012-09-01T06:57:49Z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